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5FF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Щракнете, за да редактирате стила на подзаглавието в образеца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049909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56687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59115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216008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795106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927484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4991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72586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Редактиране на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31662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96605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2792699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E36758-C7AA-46D8-B029-1B6E7E87A7F7}" type="datetimeFigureOut">
              <a:rPr lang="bg-BG" smtClean="0"/>
              <a:t>1.12.2024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A5CA3-16E6-4EB9-B418-A197182DEFA5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50639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rgbClr val="92D05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 3"/>
          <p:cNvSpPr/>
          <p:nvPr/>
        </p:nvSpPr>
        <p:spPr>
          <a:xfrm>
            <a:off x="109945" y="139337"/>
            <a:ext cx="3843745" cy="3241835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4" name="Овал 13"/>
          <p:cNvSpPr/>
          <p:nvPr/>
        </p:nvSpPr>
        <p:spPr>
          <a:xfrm>
            <a:off x="8117509" y="139337"/>
            <a:ext cx="3934097" cy="3241835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5" name="Овал 14"/>
          <p:cNvSpPr/>
          <p:nvPr/>
        </p:nvSpPr>
        <p:spPr>
          <a:xfrm>
            <a:off x="3953691" y="287383"/>
            <a:ext cx="4156166" cy="1210492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g-BG" dirty="0" smtClean="0"/>
              <a:t>м</a:t>
            </a:r>
            <a:endParaRPr lang="bg-BG" dirty="0"/>
          </a:p>
        </p:txBody>
      </p:sp>
      <p:sp>
        <p:nvSpPr>
          <p:cNvPr id="16" name="Овал 15"/>
          <p:cNvSpPr/>
          <p:nvPr/>
        </p:nvSpPr>
        <p:spPr>
          <a:xfrm>
            <a:off x="3963488" y="1837861"/>
            <a:ext cx="4136571" cy="330890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7" name="Овал 16"/>
          <p:cNvSpPr/>
          <p:nvPr/>
        </p:nvSpPr>
        <p:spPr>
          <a:xfrm>
            <a:off x="8117509" y="3544388"/>
            <a:ext cx="3951548" cy="3196046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8" name="Овал 17"/>
          <p:cNvSpPr/>
          <p:nvPr/>
        </p:nvSpPr>
        <p:spPr>
          <a:xfrm>
            <a:off x="109945" y="3526971"/>
            <a:ext cx="3843745" cy="3230880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sp>
        <p:nvSpPr>
          <p:cNvPr id="19" name="Правоъгълник 18"/>
          <p:cNvSpPr/>
          <p:nvPr/>
        </p:nvSpPr>
        <p:spPr>
          <a:xfrm>
            <a:off x="8350021" y="391907"/>
            <a:ext cx="3609977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bg-BG" sz="1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en-US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</a:t>
            </a:r>
            <a:r>
              <a:rPr lang="en-US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Закуска в 10:20ч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Чай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лим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	Пресни плодове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2.Баница със сирене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Обяд		Следобедна закуска</a:t>
            </a:r>
            <a:endParaRPr lang="bg-BG" sz="1400" dirty="0" smtClean="0">
              <a:solidFill>
                <a:schemeClr val="accent1">
                  <a:lumMod val="75000"/>
                </a:schemeClr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1.Супа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пилешка 	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Мляко с ориз 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2.Кюфтета на фурна 	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3.Салата от зеле и </a:t>
            </a: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моркови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4" name="Правоъгълник 23"/>
          <p:cNvSpPr/>
          <p:nvPr/>
        </p:nvSpPr>
        <p:spPr>
          <a:xfrm>
            <a:off x="4283594" y="2638676"/>
            <a:ext cx="3652569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r>
              <a:rPr lang="bg-BG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r>
              <a:rPr 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Закуска 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10:20ч.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Макаронени изделия</a:t>
            </a: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ъс сирене 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Пресни плодове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Обяд		Следобедна 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1.Супа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от леща                Сандвич с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2.Риба на фурна                лютеница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3.Салата от прясно </a:t>
            </a: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зеле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5" name="Правоъгълник 24"/>
          <p:cNvSpPr/>
          <p:nvPr/>
        </p:nvSpPr>
        <p:spPr>
          <a:xfrm>
            <a:off x="322216" y="377743"/>
            <a:ext cx="361718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 в 10:20ч.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Чай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с </a:t>
            </a:r>
            <a:r>
              <a:rPr lang="en-US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лимон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-391  	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Пресни плодове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</a:t>
            </a:r>
            <a:r>
              <a:rPr lang="en-US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Печен</a:t>
            </a:r>
            <a:r>
              <a:rPr lang="en-US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с-ч</a:t>
            </a: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със сирене</a:t>
            </a: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/кашкавал/и яйце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</a:p>
          <a:p>
            <a:pPr>
              <a:spcAft>
                <a:spcPts val="0"/>
              </a:spcAft>
            </a:pP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Обяд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Следобедна закуска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1.Супа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зеленчукова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Руло с конфитюр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2.Пиле с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бял ориз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Айрян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3.Пресни плодове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6" name="Правоъгълник 25"/>
          <p:cNvSpPr/>
          <p:nvPr/>
        </p:nvSpPr>
        <p:spPr>
          <a:xfrm>
            <a:off x="330925" y="3849539"/>
            <a:ext cx="3608478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</a:t>
            </a:r>
            <a:r>
              <a:rPr 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Закуска в 10:20ч.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1.Палачинки със            Пресни плодове</a:t>
            </a: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сирене   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2.Чай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Обяд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	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Следобедна закуска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1.Супа от домати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Крем какао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2.Пиле печено с </a:t>
            </a: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картофи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3.Пресни плодове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7" name="Правоъгълник 26"/>
          <p:cNvSpPr/>
          <p:nvPr/>
        </p:nvSpPr>
        <p:spPr>
          <a:xfrm>
            <a:off x="8420165" y="3762060"/>
            <a:ext cx="3648892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</a:t>
            </a:r>
            <a:r>
              <a:rPr lang="en-US" sz="1400" b="1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Закуска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 Закуска в 10:20ч.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Попара с масло, 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Пресни плодове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Сирене и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чай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</a:t>
            </a:r>
            <a:r>
              <a:rPr lang="bg-BG" sz="1400" b="1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Обяд</a:t>
            </a:r>
            <a:r>
              <a:rPr lang="bg-BG" sz="14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	Следобедна закуска</a:t>
            </a:r>
            <a:endParaRPr lang="bg-BG" sz="1400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1.Супа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топчета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        Кифли с </a:t>
            </a:r>
            <a:r>
              <a:rPr lang="bg-BG" sz="1400" b="1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разл.пълнеж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2.Пиле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със зелен 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r>
              <a:rPr lang="bg-BG" sz="1400" b="1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Айрян</a:t>
            </a: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фасул</a:t>
            </a:r>
          </a:p>
          <a:p>
            <a:pPr>
              <a:spcAft>
                <a:spcPts val="0"/>
              </a:spcAft>
            </a:pPr>
            <a:r>
              <a:rPr lang="bg-BG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bg-BG" sz="1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3.Пресни плодове</a:t>
            </a:r>
            <a:r>
              <a:rPr lang="bg-BG" sz="1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bg-BG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29" name="Правоъгълник 28"/>
          <p:cNvSpPr/>
          <p:nvPr/>
        </p:nvSpPr>
        <p:spPr>
          <a:xfrm>
            <a:off x="4250868" y="587455"/>
            <a:ext cx="3561808" cy="8002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СЕДМИЧНО </a:t>
            </a:r>
            <a:r>
              <a:rPr lang="bg-BG" sz="32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МЕНЮ</a:t>
            </a:r>
          </a:p>
          <a:p>
            <a:pPr algn="ctr"/>
            <a:r>
              <a:rPr lang="bg-BG" sz="1400" b="1" cap="none" spc="0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18.11.- 22.11.</a:t>
            </a:r>
            <a:endParaRPr lang="bg-BG" sz="1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sp>
        <p:nvSpPr>
          <p:cNvPr id="30" name="Правоъгълник 29"/>
          <p:cNvSpPr/>
          <p:nvPr/>
        </p:nvSpPr>
        <p:spPr>
          <a:xfrm>
            <a:off x="1241632" y="313530"/>
            <a:ext cx="1580369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ПОНЕДЕЛНИК</a:t>
            </a:r>
            <a:endParaRPr lang="bg-BG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2" name="Правоъгълник 31"/>
          <p:cNvSpPr/>
          <p:nvPr/>
        </p:nvSpPr>
        <p:spPr>
          <a:xfrm>
            <a:off x="9522938" y="313530"/>
            <a:ext cx="11238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ВТОРНИК</a:t>
            </a:r>
            <a:endParaRPr lang="bg-BG" b="1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3" name="Правоъгълник 32"/>
          <p:cNvSpPr/>
          <p:nvPr/>
        </p:nvSpPr>
        <p:spPr>
          <a:xfrm>
            <a:off x="5529943" y="2168434"/>
            <a:ext cx="930119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bg-BG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СРЯДА</a:t>
            </a:r>
            <a:endParaRPr lang="bg-BG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4" name="Правоъгълник 33"/>
          <p:cNvSpPr/>
          <p:nvPr/>
        </p:nvSpPr>
        <p:spPr>
          <a:xfrm>
            <a:off x="1368012" y="3762060"/>
            <a:ext cx="1327608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ЧЕТВЪРТЪК</a:t>
            </a:r>
            <a:endParaRPr lang="bg-BG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35" name="Правоъгълник 34"/>
          <p:cNvSpPr/>
          <p:nvPr/>
        </p:nvSpPr>
        <p:spPr>
          <a:xfrm>
            <a:off x="9668002" y="3699358"/>
            <a:ext cx="833112" cy="369332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bg-BG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ПЕТЪК</a:t>
            </a:r>
            <a:endParaRPr lang="bg-BG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52129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12</Words>
  <Application>Microsoft Office PowerPoint</Application>
  <PresentationFormat>Широк екран</PresentationFormat>
  <Paragraphs>60</Paragraphs>
  <Slides>1</Slides>
  <Notes>0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Тема на Office</vt:lpstr>
      <vt:lpstr>Презентация на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Admin</dc:creator>
  <cp:lastModifiedBy>Admin</cp:lastModifiedBy>
  <cp:revision>16</cp:revision>
  <dcterms:created xsi:type="dcterms:W3CDTF">2022-01-03T15:44:12Z</dcterms:created>
  <dcterms:modified xsi:type="dcterms:W3CDTF">2024-12-01T10:52:58Z</dcterms:modified>
</cp:coreProperties>
</file>